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346450" cy="774541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1">
          <p15:clr>
            <a:srgbClr val="A4A3A4"/>
          </p15:clr>
        </p15:guide>
        <p15:guide id="2" pos="10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 snapToGrid="0" snapToObjects="1">
      <p:cViewPr>
        <p:scale>
          <a:sx n="178" d="100"/>
          <a:sy n="178" d="100"/>
        </p:scale>
        <p:origin x="1980" y="-5202"/>
      </p:cViewPr>
      <p:guideLst>
        <p:guide orient="horz" pos="2441"/>
        <p:guide pos="10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46B436-B680-49DE-8B18-5C97C7952CAE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62250" y="1143000"/>
            <a:ext cx="13335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5FBC0-DCDE-444A-AE43-DCECEE422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384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65FBC0-DCDE-444A-AE43-DCECEE4224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38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0988" y="2406100"/>
            <a:ext cx="2844483" cy="1660244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01972" y="4389069"/>
            <a:ext cx="2342515" cy="19793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615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914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8321" y="349620"/>
            <a:ext cx="275385" cy="7463924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1007" y="349620"/>
            <a:ext cx="771543" cy="7463924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656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753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4350" y="4977147"/>
            <a:ext cx="2844483" cy="1538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64350" y="3282838"/>
            <a:ext cx="2844483" cy="1694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826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1003" y="2040345"/>
            <a:ext cx="523464" cy="57732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40241" y="2040345"/>
            <a:ext cx="523464" cy="57732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58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327" y="310177"/>
            <a:ext cx="3011805" cy="1290902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7322" y="1733756"/>
            <a:ext cx="1478597" cy="7225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7322" y="2456302"/>
            <a:ext cx="1478597" cy="4462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99954" y="1733756"/>
            <a:ext cx="1479177" cy="72254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99954" y="2456302"/>
            <a:ext cx="1479177" cy="44625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41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548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308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327" y="308384"/>
            <a:ext cx="1100959" cy="13124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08373" y="308386"/>
            <a:ext cx="1870759" cy="66104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7327" y="1620800"/>
            <a:ext cx="1100959" cy="52980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398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5928" y="5421789"/>
            <a:ext cx="2007870" cy="6400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55928" y="692067"/>
            <a:ext cx="2007870" cy="46472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55928" y="6061862"/>
            <a:ext cx="2007870" cy="9090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7302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67327" y="310177"/>
            <a:ext cx="3011805" cy="12909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67327" y="1807263"/>
            <a:ext cx="3011805" cy="5111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67323" y="7178852"/>
            <a:ext cx="780838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D6561-CF23-4B48-B1BC-637D8016B375}" type="datetimeFigureOut">
              <a:rPr lang="es-ES" smtClean="0"/>
              <a:t>14/03/2024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143375" y="7178852"/>
            <a:ext cx="1059709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2398289" y="7178852"/>
            <a:ext cx="780838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3DB91-FF2D-D74C-B24E-E700B5581A3F}" type="slidenum">
              <a:rPr lang="es-ES" smtClean="0"/>
              <a:t>‹#›</a:t>
            </a:fld>
            <a:endParaRPr lang="es-ES"/>
          </a:p>
        </p:txBody>
      </p:sp>
      <p:pic>
        <p:nvPicPr>
          <p:cNvPr id="7" name="Imagen 6" descr="CUPON EDITABL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346450" cy="747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38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39630" y="953375"/>
            <a:ext cx="2684464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GRUPO TELVISTA SA DE CV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068112" y="1228263"/>
            <a:ext cx="1965829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5352 OLAB CRÉDITO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326568" y="1642319"/>
            <a:ext cx="2684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rgbClr val="0070C0"/>
                </a:solidFill>
              </a:rPr>
              <a:t>ERICK GONZALEZ FLORES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2101760" y="1913050"/>
            <a:ext cx="932176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6526267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326568" y="3059971"/>
            <a:ext cx="2684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rgbClr val="0070C0"/>
                </a:solidFill>
              </a:rPr>
              <a:t>ERICK GONZALEZ FLORES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339629" y="3506566"/>
            <a:ext cx="2684464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GRUPO TELVISTA SA DE CV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068107" y="3782799"/>
            <a:ext cx="1955985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5352 OLAB CRÉDITO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326572" y="4276612"/>
            <a:ext cx="2684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b="1" dirty="0"/>
              <a:t>PAQUETE CAO</a:t>
            </a:r>
          </a:p>
          <a:p>
            <a:r>
              <a:rPr lang="es-ES" sz="800" dirty="0"/>
              <a:t>40031</a:t>
            </a:r>
          </a:p>
          <a:p>
            <a:r>
              <a:rPr lang="es-ES" sz="800" dirty="0"/>
              <a:t>40027</a:t>
            </a:r>
          </a:p>
          <a:p>
            <a:r>
              <a:rPr lang="es-ES" sz="800" dirty="0"/>
              <a:t>40033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347960" y="5323886"/>
            <a:ext cx="26844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PRESENTAR IDENTIFICACIÓN OFICIAL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2100248" y="6534936"/>
            <a:ext cx="932176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/>
              <a:t>6526267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442195" y="5973586"/>
            <a:ext cx="1568841" cy="220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rgbClr val="0070C0"/>
                </a:solidFill>
              </a:rPr>
              <a:t>12/3/2024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954819" y="6253396"/>
            <a:ext cx="19643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>
                <a:solidFill>
                  <a:schemeClr val="accent1">
                    <a:lumMod val="75000"/>
                  </a:schemeClr>
                </a:solidFill>
              </a:rPr>
              <a:t>19/03/2024</a:t>
            </a:r>
            <a:endParaRPr lang="es-ES" sz="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661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8235</TotalTime>
  <Words>35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Marquez</dc:creator>
  <cp:lastModifiedBy>Yuriko Arzeta</cp:lastModifiedBy>
  <cp:revision>257</cp:revision>
  <dcterms:created xsi:type="dcterms:W3CDTF">2015-11-18T21:37:28Z</dcterms:created>
  <dcterms:modified xsi:type="dcterms:W3CDTF">2024-03-14T18:04:23Z</dcterms:modified>
</cp:coreProperties>
</file>